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99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5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5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79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07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2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85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6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86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50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17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3DD7E-2097-4B03-9445-3341BFD07C4B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D20A3-0893-4EA5-92F7-AFEFB6530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8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26170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/>
              <a:t>Ｅ１</a:t>
            </a:r>
            <a:r>
              <a:rPr lang="ja-JP" altLang="en-US" dirty="0"/>
              <a:t>：</a:t>
            </a:r>
            <a:r>
              <a:rPr kumimoji="1" lang="ja-JP" altLang="en-US" dirty="0" smtClean="0"/>
              <a:t>メディアと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ナショナリズム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47528" y="3111500"/>
            <a:ext cx="3384376" cy="36298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　従軍慰安婦慰霊　のための少女像＝ソウルの日本大使館（向こう側のビル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前で、２０１２年８月２６日、五十嵐写す</a:t>
            </a:r>
            <a:endParaRPr kumimoji="1" lang="ja-JP" altLang="en-US" dirty="0"/>
          </a:p>
        </p:txBody>
      </p:sp>
      <p:pic>
        <p:nvPicPr>
          <p:cNvPr id="2050" name="Picture 2" descr="C:\Users\k.igarashi\Pictures\マイフォト\2012-08-26\2012_0826_171529-IMG_18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929" y="-635000"/>
            <a:ext cx="5091853" cy="749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0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3672408" cy="1570186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/>
              <a:t>Ｅ５</a:t>
            </a:r>
            <a:r>
              <a:rPr lang="ja-JP" altLang="en-US" dirty="0"/>
              <a:t>：</a:t>
            </a:r>
            <a:r>
              <a:rPr kumimoji="1" lang="ja-JP" altLang="en-US" dirty="0" smtClean="0"/>
              <a:t>メディアと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ナショナリズム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75520" y="2060848"/>
            <a:ext cx="3384376" cy="4536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「ゴーゴー独島フ　ラッシュ・モブ・コンテスト２０１２」のポスター</a:t>
            </a:r>
            <a:endParaRPr kumimoji="1" lang="ja-JP" altLang="en-US" dirty="0"/>
          </a:p>
        </p:txBody>
      </p:sp>
      <p:pic>
        <p:nvPicPr>
          <p:cNvPr id="1026" name="Picture 2" descr="http://img.guideme.jp/i/xT6/dPcfwQfm/dY520pZjT3evHXhjzBg7W82GXwRYs7w4+bd+s3S2vpUMRpbuZVkSI7IBYzfDgecFiix91Gc0Q==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508" y="36210"/>
            <a:ext cx="4714875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7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Ｅ１：メディアと ナショナリズム</vt:lpstr>
      <vt:lpstr>Ｅ５：メディアと ナショナリズム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Ｅ１：メディアと ナショナリズム</dc:title>
  <dc:creator>KOJI IGARASHI</dc:creator>
  <cp:lastModifiedBy>KOJI IGARASHI</cp:lastModifiedBy>
  <cp:revision>1</cp:revision>
  <dcterms:created xsi:type="dcterms:W3CDTF">2015-03-25T04:20:46Z</dcterms:created>
  <dcterms:modified xsi:type="dcterms:W3CDTF">2015-03-25T04:21:28Z</dcterms:modified>
</cp:coreProperties>
</file>