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8E551F-00DC-42F3-8D66-94CDB93E1389}" type="datetimeFigureOut">
              <a:rPr kumimoji="1" lang="ja-JP" altLang="en-US" smtClean="0"/>
              <a:t>2015/3/25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89DC8-066C-4E10-93D3-D276A1ABEE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5091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73EF1-82FA-400C-8A28-4CE2F78AB98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4778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B31C-96E1-4DF3-B196-E18844F1BFAD}" type="datetimeFigureOut">
              <a:rPr kumimoji="1" lang="ja-JP" altLang="en-US" smtClean="0"/>
              <a:t>2015/3/25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D1AD-30C2-4E19-B55E-6E4C83B46F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9474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B31C-96E1-4DF3-B196-E18844F1BFAD}" type="datetimeFigureOut">
              <a:rPr kumimoji="1" lang="ja-JP" altLang="en-US" smtClean="0"/>
              <a:t>2015/3/25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D1AD-30C2-4E19-B55E-6E4C83B46F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6828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B31C-96E1-4DF3-B196-E18844F1BFAD}" type="datetimeFigureOut">
              <a:rPr kumimoji="1" lang="ja-JP" altLang="en-US" smtClean="0"/>
              <a:t>2015/3/25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D1AD-30C2-4E19-B55E-6E4C83B46F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6023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B31C-96E1-4DF3-B196-E18844F1BFAD}" type="datetimeFigureOut">
              <a:rPr kumimoji="1" lang="ja-JP" altLang="en-US" smtClean="0"/>
              <a:t>2015/3/25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D1AD-30C2-4E19-B55E-6E4C83B46F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641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B31C-96E1-4DF3-B196-E18844F1BFAD}" type="datetimeFigureOut">
              <a:rPr kumimoji="1" lang="ja-JP" altLang="en-US" smtClean="0"/>
              <a:t>2015/3/25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D1AD-30C2-4E19-B55E-6E4C83B46F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469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B31C-96E1-4DF3-B196-E18844F1BFAD}" type="datetimeFigureOut">
              <a:rPr kumimoji="1" lang="ja-JP" altLang="en-US" smtClean="0"/>
              <a:t>2015/3/25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D1AD-30C2-4E19-B55E-6E4C83B46F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1235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B31C-96E1-4DF3-B196-E18844F1BFAD}" type="datetimeFigureOut">
              <a:rPr kumimoji="1" lang="ja-JP" altLang="en-US" smtClean="0"/>
              <a:t>2015/3/25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D1AD-30C2-4E19-B55E-6E4C83B46F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4876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B31C-96E1-4DF3-B196-E18844F1BFAD}" type="datetimeFigureOut">
              <a:rPr kumimoji="1" lang="ja-JP" altLang="en-US" smtClean="0"/>
              <a:t>2015/3/25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D1AD-30C2-4E19-B55E-6E4C83B46F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8643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B31C-96E1-4DF3-B196-E18844F1BFAD}" type="datetimeFigureOut">
              <a:rPr kumimoji="1" lang="ja-JP" altLang="en-US" smtClean="0"/>
              <a:t>2015/3/25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D1AD-30C2-4E19-B55E-6E4C83B46F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692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B31C-96E1-4DF3-B196-E18844F1BFAD}" type="datetimeFigureOut">
              <a:rPr kumimoji="1" lang="ja-JP" altLang="en-US" smtClean="0"/>
              <a:t>2015/3/25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D1AD-30C2-4E19-B55E-6E4C83B46F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9447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B31C-96E1-4DF3-B196-E18844F1BFAD}" type="datetimeFigureOut">
              <a:rPr kumimoji="1" lang="ja-JP" altLang="en-US" smtClean="0"/>
              <a:t>2015/3/25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D1AD-30C2-4E19-B55E-6E4C83B46F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1030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DB31C-96E1-4DF3-B196-E18844F1BFAD}" type="datetimeFigureOut">
              <a:rPr kumimoji="1" lang="ja-JP" altLang="en-US" smtClean="0"/>
              <a:t>2015/3/25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CD1AD-30C2-4E19-B55E-6E4C83B46F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472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24000" y="116632"/>
            <a:ext cx="8964488" cy="1008112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sz="3600" dirty="0"/>
              <a:t>■</a:t>
            </a:r>
            <a:r>
              <a:rPr lang="en-US" altLang="ja-JP" sz="3600" dirty="0"/>
              <a:t>200</a:t>
            </a:r>
            <a:r>
              <a:rPr lang="ja-JP" altLang="en-US" sz="3600" dirty="0"/>
              <a:t>年１月</a:t>
            </a:r>
            <a:r>
              <a:rPr lang="en-US" altLang="ja-JP" sz="3600" dirty="0"/>
              <a:t>14</a:t>
            </a:r>
            <a:r>
              <a:rPr lang="ja-JP" altLang="en-US" sz="3600" dirty="0"/>
              <a:t>日朝刊</a:t>
            </a:r>
            <a:r>
              <a:rPr lang="en-US" altLang="ja-JP" sz="3600" dirty="0"/>
              <a:t>1</a:t>
            </a:r>
            <a:r>
              <a:rPr lang="ja-JP" altLang="en-US" sz="3600" dirty="0"/>
              <a:t>面トップ</a:t>
            </a:r>
            <a:r>
              <a:rPr lang="en-US" altLang="ja-JP" sz="3600" dirty="0"/>
              <a:t/>
            </a:r>
            <a:br>
              <a:rPr lang="en-US" altLang="ja-JP" sz="3600" dirty="0"/>
            </a:br>
            <a:r>
              <a:rPr lang="ja-JP" altLang="en-US" sz="3600" dirty="0"/>
              <a:t>「外国人労働者受け入れ拡大へ」記事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03512" y="1124744"/>
            <a:ext cx="8784976" cy="561662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 smtClean="0"/>
              <a:t>「人手不足に悩む農業や、ホテルなどで、外国人が</a:t>
            </a:r>
            <a:r>
              <a:rPr kumimoji="1" lang="en-US" altLang="ja-JP" dirty="0" smtClean="0"/>
              <a:t>『</a:t>
            </a:r>
            <a:r>
              <a:rPr kumimoji="1" lang="ja-JP" altLang="en-US" dirty="0" smtClean="0"/>
              <a:t>技能実習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として働ける道が開けそうだ。法務省が八年ぶりに見直している外国人労働者受け入れの指針</a:t>
            </a:r>
            <a:r>
              <a:rPr kumimoji="1" lang="en-US" altLang="ja-JP" dirty="0" smtClean="0"/>
              <a:t>『</a:t>
            </a:r>
            <a:r>
              <a:rPr kumimoji="1" lang="ja-JP" altLang="en-US" dirty="0" smtClean="0"/>
              <a:t>出入国管理基本計画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案で、受け入れる職種を大幅に増やしたうえ、就労期間も延ばすことを打ち出した」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sz="1800" dirty="0"/>
          </a:p>
          <a:p>
            <a:pPr marL="0" indent="0">
              <a:buNone/>
            </a:pPr>
            <a:r>
              <a:rPr kumimoji="1" lang="ja-JP" altLang="en-US" dirty="0" smtClean="0"/>
              <a:t>「外国人労働者受け入れの指針</a:t>
            </a:r>
            <a:r>
              <a:rPr kumimoji="1" lang="en-US" altLang="ja-JP" dirty="0" smtClean="0"/>
              <a:t>『</a:t>
            </a:r>
            <a:r>
              <a:rPr kumimoji="1" lang="ja-JP" altLang="en-US" dirty="0" smtClean="0"/>
              <a:t>出入国管理基本計画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の八年ぶりの改定を進めている法務省は</a:t>
            </a:r>
            <a:r>
              <a:rPr kumimoji="1" lang="en-US" altLang="ja-JP" dirty="0" smtClean="0">
                <a:solidFill>
                  <a:srgbClr val="FF0000"/>
                </a:solidFill>
              </a:rPr>
              <a:t>13</a:t>
            </a:r>
            <a:r>
              <a:rPr kumimoji="1" lang="ja-JP" altLang="en-US" dirty="0" smtClean="0">
                <a:solidFill>
                  <a:srgbClr val="FF0000"/>
                </a:solidFill>
              </a:rPr>
              <a:t>日まで</a:t>
            </a:r>
            <a:r>
              <a:rPr kumimoji="1" lang="ja-JP" altLang="en-US" dirty="0" smtClean="0"/>
              <a:t>に、技能実習で就労できる職種を大幅に増やし、農業やホテルなどにも拡大する</a:t>
            </a:r>
            <a:r>
              <a:rPr kumimoji="1" lang="ja-JP" altLang="en-US" dirty="0" smtClean="0">
                <a:solidFill>
                  <a:srgbClr val="FF0000"/>
                </a:solidFill>
              </a:rPr>
              <a:t>方針を固めた</a:t>
            </a:r>
            <a:r>
              <a:rPr kumimoji="1" lang="ja-JP" altLang="en-US" dirty="0" smtClean="0"/>
              <a:t>。朝日新聞が入手した計画案で</a:t>
            </a:r>
            <a:r>
              <a:rPr kumimoji="1" lang="ja-JP" altLang="en-US" dirty="0" smtClean="0">
                <a:solidFill>
                  <a:srgbClr val="FF0000"/>
                </a:solidFill>
              </a:rPr>
              <a:t>判明した</a:t>
            </a:r>
            <a:r>
              <a:rPr kumimoji="1" lang="ja-JP" altLang="en-US" dirty="0" smtClean="0"/>
              <a:t>。就労期間も延長する方向で検討する」</a:t>
            </a:r>
            <a:endParaRPr kumimoji="1" lang="ja-JP" altLang="en-US" dirty="0"/>
          </a:p>
        </p:txBody>
      </p:sp>
      <p:sp>
        <p:nvSpPr>
          <p:cNvPr id="4" name="上矢印 3"/>
          <p:cNvSpPr/>
          <p:nvPr/>
        </p:nvSpPr>
        <p:spPr>
          <a:xfrm>
            <a:off x="5763928" y="3555082"/>
            <a:ext cx="484632" cy="36305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73949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ワイド画面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■200年１月14日朝刊1面トップ 「外国人労働者受け入れ拡大へ」記事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■200年１月14日朝刊1面トップ 「外国人労働者受け入れ拡大へ」記事</dc:title>
  <dc:creator>KOJI IGARASHI</dc:creator>
  <cp:lastModifiedBy>KOJI IGARASHI</cp:lastModifiedBy>
  <cp:revision>1</cp:revision>
  <dcterms:created xsi:type="dcterms:W3CDTF">2015-03-25T04:18:44Z</dcterms:created>
  <dcterms:modified xsi:type="dcterms:W3CDTF">2015-03-25T04:19:13Z</dcterms:modified>
</cp:coreProperties>
</file>