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63268-945F-4955-B18D-F73D672A2B7C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E3E3D-88A7-4DAC-A6E5-1315E037F5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1299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CB79-8B85-4106-834D-0E4C5F1F60B8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58B82-BD0A-4501-BBE2-9D2A0A8A4D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498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CB79-8B85-4106-834D-0E4C5F1F60B8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58B82-BD0A-4501-BBE2-9D2A0A8A4D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685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CB79-8B85-4106-834D-0E4C5F1F60B8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58B82-BD0A-4501-BBE2-9D2A0A8A4D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9048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CB79-8B85-4106-834D-0E4C5F1F60B8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58B82-BD0A-4501-BBE2-9D2A0A8A4D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035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CB79-8B85-4106-834D-0E4C5F1F60B8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58B82-BD0A-4501-BBE2-9D2A0A8A4D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773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CB79-8B85-4106-834D-0E4C5F1F60B8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58B82-BD0A-4501-BBE2-9D2A0A8A4D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154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CB79-8B85-4106-834D-0E4C5F1F60B8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58B82-BD0A-4501-BBE2-9D2A0A8A4D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810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CB79-8B85-4106-834D-0E4C5F1F60B8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58B82-BD0A-4501-BBE2-9D2A0A8A4D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1328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CB79-8B85-4106-834D-0E4C5F1F60B8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58B82-BD0A-4501-BBE2-9D2A0A8A4D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6625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CB79-8B85-4106-834D-0E4C5F1F60B8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58B82-BD0A-4501-BBE2-9D2A0A8A4D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2817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CB79-8B85-4106-834D-0E4C5F1F60B8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58B82-BD0A-4501-BBE2-9D2A0A8A4D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011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7CB79-8B85-4106-834D-0E4C5F1F60B8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58B82-BD0A-4501-BBE2-9D2A0A8A4D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4503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03512" y="0"/>
            <a:ext cx="8435280" cy="634082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dirty="0" smtClean="0"/>
              <a:t>Ａ４：</a:t>
            </a:r>
            <a:r>
              <a:rPr kumimoji="1" lang="ja-JP" altLang="en-US" dirty="0" smtClean="0"/>
              <a:t>このニュースのキー・ワード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75520" y="692696"/>
            <a:ext cx="8712968" cy="597666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ja-JP" altLang="en-US" sz="4400" dirty="0"/>
              <a:t>イスラム教、イスラム過激派</a:t>
            </a:r>
            <a:endParaRPr lang="en-US" altLang="ja-JP" sz="4400" dirty="0"/>
          </a:p>
          <a:p>
            <a:r>
              <a:rPr lang="ja-JP" altLang="en-US" sz="4400" dirty="0"/>
              <a:t>武力攻撃、テロ</a:t>
            </a:r>
            <a:endParaRPr lang="en-US" altLang="ja-JP" sz="4400" dirty="0"/>
          </a:p>
          <a:p>
            <a:r>
              <a:rPr lang="ja-JP" altLang="en-US" sz="4400" dirty="0"/>
              <a:t>反米、米国式教育、ダーウィンの進化論を教えない</a:t>
            </a:r>
            <a:endParaRPr lang="en-US" altLang="ja-JP" sz="4400" dirty="0"/>
          </a:p>
          <a:p>
            <a:r>
              <a:rPr lang="ja-JP" altLang="en-US" sz="4400" dirty="0"/>
              <a:t>女子、子供を拉致、多数の死傷者</a:t>
            </a:r>
            <a:endParaRPr lang="en-US" altLang="ja-JP" sz="4400" dirty="0"/>
          </a:p>
          <a:p>
            <a:r>
              <a:rPr lang="ja-JP" altLang="en-US" sz="4400" dirty="0"/>
              <a:t>（隠れたキーワード）日本のメディアはあまり伝えないニュース</a:t>
            </a:r>
            <a:endParaRPr lang="en-US" altLang="ja-JP" sz="4400" dirty="0"/>
          </a:p>
          <a:p>
            <a:pPr>
              <a:buNone/>
            </a:pPr>
            <a:r>
              <a:rPr lang="ja-JP" altLang="en-US" sz="4400" dirty="0"/>
              <a:t>　</a:t>
            </a:r>
            <a:r>
              <a:rPr lang="ja-JP" altLang="en-US" sz="4400" dirty="0">
                <a:solidFill>
                  <a:schemeClr val="accent1">
                    <a:lumMod val="75000"/>
                  </a:schemeClr>
                </a:solidFill>
              </a:rPr>
              <a:t>⇒あまりに見慣れた言葉たち！！</a:t>
            </a:r>
            <a:endParaRPr lang="en-US" altLang="ja-JP" sz="4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altLang="ja-JP" sz="4400" dirty="0"/>
          </a:p>
          <a:p>
            <a:endParaRPr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161045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634082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Ａ５：</a:t>
            </a:r>
            <a:r>
              <a:rPr kumimoji="1" lang="en-US" altLang="ja-JP" dirty="0" err="1" smtClean="0"/>
              <a:t>Boko</a:t>
            </a:r>
            <a:r>
              <a:rPr kumimoji="1" lang="en-US" altLang="ja-JP" dirty="0" smtClean="0"/>
              <a:t> Haram</a:t>
            </a:r>
            <a:r>
              <a:rPr kumimoji="1" lang="ja-JP" altLang="en-US" dirty="0" smtClean="0"/>
              <a:t>（ボコ・ハラム）って何だ？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75520" y="980728"/>
            <a:ext cx="8640960" cy="56886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ja-JP" altLang="en-US" sz="4400" dirty="0"/>
              <a:t>ナイジェリア北部に拠点を置くイスラム原理主義過激派組織</a:t>
            </a:r>
            <a:endParaRPr lang="en-US" altLang="ja-JP" sz="4400" dirty="0"/>
          </a:p>
          <a:p>
            <a:r>
              <a:rPr lang="ja-JP" altLang="en-US" sz="4400" dirty="0"/>
              <a:t>２００２年に結成（２００１年の９１１同時多発テロのあと世界各地で</a:t>
            </a:r>
            <a:r>
              <a:rPr lang="ja-JP" altLang="en-US" sz="4400" dirty="0" err="1"/>
              <a:t>に</a:t>
            </a:r>
            <a:r>
              <a:rPr lang="ja-JP" altLang="en-US" sz="4400" dirty="0"/>
              <a:t>できた過激派組織の一つ）</a:t>
            </a:r>
            <a:endParaRPr lang="en-US" altLang="ja-JP" sz="4400" dirty="0"/>
          </a:p>
          <a:p>
            <a:r>
              <a:rPr lang="ja-JP" altLang="en-US" sz="4400" dirty="0"/>
              <a:t>西洋式教育、とりわけダーウィンの進化論を攻撃</a:t>
            </a:r>
            <a:endParaRPr lang="en-US" altLang="ja-JP" sz="4400" dirty="0"/>
          </a:p>
          <a:p>
            <a:r>
              <a:rPr lang="ja-JP" altLang="en-US" sz="4400" dirty="0"/>
              <a:t>「ナイジェリアのタリバーン」とよばれ、自らの軍事キャンプを「アフガニスタン」と呼ぶ</a:t>
            </a:r>
            <a:endParaRPr lang="en-US" altLang="ja-JP" sz="4400" dirty="0"/>
          </a:p>
          <a:p>
            <a:endParaRPr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82355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75520" y="188640"/>
            <a:ext cx="8229600" cy="1152128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dirty="0" smtClean="0"/>
              <a:t>Ａ６</a:t>
            </a:r>
            <a:r>
              <a:rPr lang="ja-JP" altLang="en-US" dirty="0"/>
              <a:t>：</a:t>
            </a:r>
            <a:r>
              <a:rPr kumimoji="1" lang="ja-JP" altLang="en-US" dirty="0" smtClean="0"/>
              <a:t>突き詰めてみよう＝</a:t>
            </a:r>
            <a:r>
              <a:rPr lang="ja-JP" altLang="en-US" dirty="0" smtClean="0"/>
              <a:t>「イスラム」って危険なのか？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75520" y="1340768"/>
            <a:ext cx="8640960" cy="53285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ja-JP" altLang="en-US" sz="3600" dirty="0"/>
              <a:t>イスラム教徒</a:t>
            </a:r>
            <a:endParaRPr lang="en-US" altLang="ja-JP" sz="3600" dirty="0"/>
          </a:p>
          <a:p>
            <a:pPr>
              <a:buNone/>
            </a:pPr>
            <a:r>
              <a:rPr lang="ja-JP" altLang="en-US" sz="3600" dirty="0"/>
              <a:t>　</a:t>
            </a:r>
            <a:r>
              <a:rPr lang="ja-JP" altLang="en-US" sz="3600" dirty="0">
                <a:solidFill>
                  <a:schemeClr val="accent1">
                    <a:lumMod val="75000"/>
                  </a:schemeClr>
                </a:solidFill>
              </a:rPr>
              <a:t>イスラム教徒は非暴力で平和な人たちというのが一般的なイメージ</a:t>
            </a:r>
            <a:endParaRPr lang="en-US" altLang="ja-JP" sz="36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ja-JP" altLang="en-US" sz="3600" dirty="0"/>
              <a:t>イスラム原理主義者</a:t>
            </a:r>
            <a:endParaRPr lang="en-US" altLang="ja-JP" sz="3600" dirty="0"/>
          </a:p>
          <a:p>
            <a:pPr>
              <a:buNone/>
            </a:pPr>
            <a:r>
              <a:rPr lang="ja-JP" altLang="en-US" sz="3600" dirty="0"/>
              <a:t>　</a:t>
            </a:r>
            <a:r>
              <a:rPr lang="ja-JP" altLang="en-US" sz="3600" dirty="0">
                <a:solidFill>
                  <a:schemeClr val="accent1">
                    <a:lumMod val="75000"/>
                  </a:schemeClr>
                </a:solidFill>
              </a:rPr>
              <a:t>クルアーン（コーラン）の教えを厳格に守る人たち　→　キリスト教原理主義者</a:t>
            </a:r>
            <a:endParaRPr lang="en-US" altLang="ja-JP" sz="36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ja-JP" altLang="en-US" sz="3600" dirty="0"/>
              <a:t>イスラム原理主義過激派</a:t>
            </a:r>
            <a:endParaRPr lang="en-US" altLang="ja-JP" sz="3600" dirty="0"/>
          </a:p>
          <a:p>
            <a:pPr>
              <a:buNone/>
            </a:pPr>
            <a:r>
              <a:rPr lang="ja-JP" altLang="en-US" sz="3600" dirty="0"/>
              <a:t>　</a:t>
            </a:r>
            <a:r>
              <a:rPr lang="ja-JP" altLang="en-US" sz="3600" dirty="0">
                <a:solidFill>
                  <a:schemeClr val="accent1">
                    <a:lumMod val="75000"/>
                  </a:schemeClr>
                </a:solidFill>
              </a:rPr>
              <a:t>過激派の定義って？　ここでは「他の考え方を許さず、武力によってでも信じることを他者に強制する人たち」</a:t>
            </a:r>
            <a:endParaRPr lang="ja-JP" alt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461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Microsoft Office PowerPoint</Application>
  <PresentationFormat>ワイド画面</PresentationFormat>
  <Paragraphs>19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Office テーマ</vt:lpstr>
      <vt:lpstr>Ａ４：このニュースのキー・ワード</vt:lpstr>
      <vt:lpstr>Ａ５：Boko Haram（ボコ・ハラム）って何だ？</vt:lpstr>
      <vt:lpstr>Ａ６：突き詰めてみよう＝「イスラム」って危険なのか？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Ａ４：このニュースのキー・ワード</dc:title>
  <dc:creator>KOJI IGARASHI</dc:creator>
  <cp:lastModifiedBy>KOJI IGARASHI</cp:lastModifiedBy>
  <cp:revision>1</cp:revision>
  <dcterms:created xsi:type="dcterms:W3CDTF">2015-03-25T04:17:44Z</dcterms:created>
  <dcterms:modified xsi:type="dcterms:W3CDTF">2015-03-25T04:18:18Z</dcterms:modified>
</cp:coreProperties>
</file>